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DF1718-1EBD-4427-82AF-C28E66516E7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3DB0E5-E32D-4FD1-9D92-5D19E1F8C2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37C869-DC73-43C9-B843-D4310714C60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DA824B-585D-42B3-94FD-6937954D13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D76129-66BB-432B-9386-486E853881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0EA097-7C64-44DF-8EAD-92E11D7195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3A0D78-2167-4EC5-9C64-FA6FFF5142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DB5D4D-E1A9-4B72-B51C-02154E639D0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F561D8-9899-42C0-9CB5-FBBD8BC20E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51F018-6770-430D-87F7-D89DF35FAE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EDE8BD-2BDB-4AB4-879A-B49058EDC1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3E7479-310E-4695-BA8E-3224C6C0F8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AAFF8FF-CC14-421E-868A-6F4ED34542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8BDAE4-7B4F-4AD7-BA3E-8430FABF89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AC6C02-7558-4477-8D79-225E129C21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10AEE8-4F24-4AB7-AF90-0B82473774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CE6ABC-D790-4BF5-A860-28D5766CC2F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C4570D-5FB9-4141-AB96-0526A4ACE3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EE4249-DFEB-44E0-9F42-2A6A3CA3A9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ABD627-8E9B-488C-8A4C-0A651242CE3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974B95-3D14-4B40-998E-40D8B373FB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285AE9-CD04-4F87-A5FF-ACF4ABA612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4640E5-8DB6-478D-8B47-90E963B6FF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795875-4AED-44F6-A793-BD874472AA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ABDCCF-CED5-449C-AF1D-9CEA3F6F01D7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7791C8-96F6-4999-BE5D-FDFA7EA6893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60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4" name="Рисунок 3" descr=""/>
          <p:cNvPicPr/>
          <p:nvPr/>
        </p:nvPicPr>
        <p:blipFill>
          <a:blip r:embed="rId1"/>
          <a:srcRect l="0" t="0" r="0" b="4548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4"/>
          <p:cNvSpPr/>
          <p:nvPr/>
        </p:nvSpPr>
        <p:spPr>
          <a:xfrm>
            <a:off x="363960" y="552240"/>
            <a:ext cx="8219880" cy="31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6000" spc="-1" strike="noStrike">
                <a:solidFill>
                  <a:srgbClr val="00ff00"/>
                </a:solidFill>
                <a:latin typeface="Calibri"/>
              </a:rPr>
              <a:t>Клубное формирование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8800" spc="-1" strike="noStrike">
                <a:solidFill>
                  <a:srgbClr val="00ff00"/>
                </a:solidFill>
                <a:latin typeface="Calibri"/>
              </a:rPr>
              <a:t>«ПЛАВАНИЕ»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Прямоугольник 5"/>
          <p:cNvSpPr/>
          <p:nvPr/>
        </p:nvSpPr>
        <p:spPr>
          <a:xfrm>
            <a:off x="3569400" y="4671000"/>
            <a:ext cx="5424840" cy="14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Инструктор-методист: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Жаворонкова Т.А.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88" name="Объект 3" descr=""/>
          <p:cNvPicPr/>
          <p:nvPr/>
        </p:nvPicPr>
        <p:blipFill>
          <a:blip r:embed="rId1"/>
          <a:srcRect l="11020" t="0" r="0" b="0"/>
          <a:stretch/>
        </p:blipFill>
        <p:spPr>
          <a:xfrm>
            <a:off x="-9720" y="0"/>
            <a:ext cx="9153360" cy="6857640"/>
          </a:xfrm>
          <a:prstGeom prst="rect">
            <a:avLst/>
          </a:prstGeom>
          <a:ln w="0">
            <a:noFill/>
          </a:ln>
        </p:spPr>
      </p:pic>
      <p:sp>
        <p:nvSpPr>
          <p:cNvPr id="89" name="Прямоугольник 4"/>
          <p:cNvSpPr/>
          <p:nvPr/>
        </p:nvSpPr>
        <p:spPr>
          <a:xfrm>
            <a:off x="462240" y="364320"/>
            <a:ext cx="8218440" cy="17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ffff00"/>
                </a:solidFill>
                <a:latin typeface="Calibri"/>
              </a:rPr>
              <a:t>Количество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ffff00"/>
                </a:solidFill>
                <a:latin typeface="Calibri"/>
              </a:rPr>
              <a:t>занимающихся: </a:t>
            </a:r>
            <a:r>
              <a:rPr b="1" i="1" lang="ru-RU" sz="6000" spc="-1" strike="noStrike">
                <a:solidFill>
                  <a:srgbClr val="ffff00"/>
                </a:solidFill>
                <a:latin typeface="Calibri"/>
              </a:rPr>
              <a:t>46</a:t>
            </a:r>
            <a:r>
              <a:rPr b="1" lang="ru-RU" sz="6000" spc="-1" strike="noStrike">
                <a:solidFill>
                  <a:srgbClr val="ffff00"/>
                </a:solidFill>
                <a:latin typeface="Calibri"/>
              </a:rPr>
              <a:t> человек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91" name="Объект 3" descr=""/>
          <p:cNvPicPr/>
          <p:nvPr/>
        </p:nvPicPr>
        <p:blipFill>
          <a:blip r:embed="rId1"/>
          <a:srcRect l="8302" t="0" r="0" b="0"/>
          <a:stretch/>
        </p:blipFill>
        <p:spPr>
          <a:xfrm>
            <a:off x="9720" y="0"/>
            <a:ext cx="9461160" cy="6878520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4"/>
          <p:cNvSpPr/>
          <p:nvPr/>
        </p:nvSpPr>
        <p:spPr>
          <a:xfrm>
            <a:off x="1235160" y="150840"/>
            <a:ext cx="6673320" cy="17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0000"/>
                </a:solidFill>
                <a:latin typeface="Calibri"/>
              </a:rPr>
              <a:t>Занятия проводятся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0000"/>
                </a:solidFill>
                <a:latin typeface="Calibri"/>
              </a:rPr>
              <a:t>2 раза в неделю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94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9144720" cy="6939360"/>
          </a:xfrm>
          <a:prstGeom prst="rect">
            <a:avLst/>
          </a:prstGeom>
          <a:ln w="0">
            <a:noFill/>
          </a:ln>
        </p:spPr>
      </p:pic>
      <p:sp>
        <p:nvSpPr>
          <p:cNvPr id="95" name="Прямоугольник 4"/>
          <p:cNvSpPr txBox="1"/>
          <p:nvPr/>
        </p:nvSpPr>
        <p:spPr>
          <a:xfrm>
            <a:off x="440280" y="156600"/>
            <a:ext cx="8455680" cy="2123280"/>
          </a:xfrm>
          <a:prstGeom prst="rect">
            <a:avLst/>
          </a:prstGeom>
        </p:spPr>
        <p:txBody>
          <a:bodyPr wrap="none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 defTabSz="914400">
              <a:lnSpc>
                <a:spcPct val="100000"/>
              </a:lnSpc>
            </a:pPr>
            <a:r>
              <a:rPr b="0" i="1" lang="ru-RU" sz="4400" spc="-1" strike="noStrike">
                <a:ln w="0">
                  <a:noFill/>
                </a:ln>
                <a:solidFill>
                  <a:srgbClr val="000000"/>
                </a:solidFill>
                <a:latin typeface="Calibri"/>
              </a:rPr>
              <a:t>Активные участники</a:t>
            </a:r>
            <a:endParaRPr b="0" lang="ru-RU" sz="44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ru-RU" sz="4400" spc="-1" strike="noStrike">
                <a:ln w="0">
                  <a:noFill/>
                </a:ln>
                <a:solidFill>
                  <a:srgbClr val="000000"/>
                </a:solidFill>
                <a:latin typeface="Calibri"/>
              </a:rPr>
              <a:t>Первенства района по плаванию,</a:t>
            </a:r>
            <a:endParaRPr b="0" lang="ru-RU" sz="44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ru-RU" sz="4400" spc="-1" strike="noStrike">
                <a:ln w="0">
                  <a:noFill/>
                </a:ln>
                <a:solidFill>
                  <a:srgbClr val="000000"/>
                </a:solidFill>
                <a:latin typeface="Calibri"/>
              </a:rPr>
              <a:t>«Единого дня плавания»</a:t>
            </a:r>
            <a:endParaRPr b="0" lang="ru-RU" sz="44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Рисунок 5" descr=""/>
          <p:cNvPicPr/>
          <p:nvPr/>
        </p:nvPicPr>
        <p:blipFill>
          <a:blip r:embed="rId2"/>
          <a:srcRect l="8845" t="29271" r="2733" b="2043"/>
          <a:stretch/>
        </p:blipFill>
        <p:spPr>
          <a:xfrm>
            <a:off x="2617920" y="2587680"/>
            <a:ext cx="3994200" cy="2068200"/>
          </a:xfrm>
          <a:prstGeom prst="rect">
            <a:avLst/>
          </a:prstGeom>
          <a:ln cap="sq" w="127000">
            <a:solidFill>
              <a:srgbClr val="ff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97" name="Рисунок 6" descr=""/>
          <p:cNvPicPr/>
          <p:nvPr/>
        </p:nvPicPr>
        <p:blipFill>
          <a:blip r:embed="rId3"/>
          <a:srcRect l="9054" t="12691" r="12737" b="5827"/>
          <a:stretch/>
        </p:blipFill>
        <p:spPr>
          <a:xfrm>
            <a:off x="250200" y="4515840"/>
            <a:ext cx="2935440" cy="2038320"/>
          </a:xfrm>
          <a:prstGeom prst="rect">
            <a:avLst/>
          </a:prstGeom>
          <a:ln cap="sq" w="127000">
            <a:solidFill>
              <a:srgbClr val="00ff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98" name="Рисунок 7" descr=""/>
          <p:cNvPicPr/>
          <p:nvPr/>
        </p:nvPicPr>
        <p:blipFill>
          <a:blip r:embed="rId4"/>
          <a:srcRect l="12948" t="23270" r="8421" b="5046"/>
          <a:stretch/>
        </p:blipFill>
        <p:spPr>
          <a:xfrm>
            <a:off x="5361120" y="4534920"/>
            <a:ext cx="3534840" cy="2148120"/>
          </a:xfrm>
          <a:prstGeom prst="rect">
            <a:avLst/>
          </a:prstGeom>
          <a:ln cap="sq" w="127000">
            <a:solidFill>
              <a:srgbClr val="00ff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Application>LibreOffice/7.6.2.1$Windows_X86_64 LibreOffice_project/56f7684011345957bbf33a7ee678afaf4d2ba333</Application>
  <AppVersion>15.0000</AppVersion>
  <Words>33</Words>
  <Paragraphs>12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2021-07-06T09:27:28Z</dcterms:created>
  <dc:creator>Katorgina</dc:creator>
  <dc:description/>
  <dc:language>ru-RU</dc:language>
  <cp:lastModifiedBy/>
  <dcterms:modified xsi:type="dcterms:W3CDTF">2024-01-26T08:04:20Z</dcterms:modified>
  <cp:revision>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4</vt:i4>
  </property>
</Properties>
</file>